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5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47. TANGLAI-A A LIANBEL 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33866"/>
            <a:ext cx="12192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O God, Our Help in Ages Past</a:t>
            </a:r>
          </a:p>
          <a:p>
            <a:r>
              <a:rPr lang="en-US" sz="3200" dirty="0"/>
              <a:t>Late 90:1-2</a:t>
            </a:r>
          </a:p>
          <a:p>
            <a:r>
              <a:rPr lang="en-US" sz="3200" dirty="0"/>
              <a:t>Isaac Watts, 1674-1748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C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lianbel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Nungcianga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kilok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 bel ding hi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47849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kikhunma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ma-in;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Kip den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Khuamilna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47847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Tuikhu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Manglangin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47849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808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Tanglai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in 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in.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47849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293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180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47. TANGLAI-A A LIANBEL TOPA </vt:lpstr>
      <vt:lpstr>1</vt:lpstr>
      <vt:lpstr>2</vt:lpstr>
      <vt:lpstr>3</vt:lpstr>
      <vt:lpstr>4</vt:lpstr>
      <vt:lpstr>5</vt:lpstr>
      <vt:lpstr>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2018-12-14T15:26:49Z</dcterms:modified>
</cp:coreProperties>
</file>